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6" r:id="rId2"/>
    <p:sldId id="326" r:id="rId3"/>
    <p:sldId id="327" r:id="rId4"/>
    <p:sldId id="328" r:id="rId5"/>
    <p:sldId id="329" r:id="rId6"/>
    <p:sldId id="330" r:id="rId7"/>
    <p:sldId id="331" r:id="rId8"/>
    <p:sldId id="335" r:id="rId9"/>
    <p:sldId id="332" r:id="rId10"/>
    <p:sldId id="333" r:id="rId11"/>
    <p:sldId id="334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-714" y="-2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0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5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18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90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97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85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0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7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5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9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2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9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3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00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4348855-FF20-4B46-9572-E75C5397A74B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94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28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716" y="1"/>
            <a:ext cx="12269337" cy="689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38281" y="2647666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min-width : 576px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3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773" y="0"/>
            <a:ext cx="12355773" cy="694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38281" y="2647666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min-width : 992px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3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8281" y="2647666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min-width : 992px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490" y="0"/>
            <a:ext cx="12560490" cy="7061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39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534" y="-144463"/>
            <a:ext cx="12719856" cy="7151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70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8281" y="2647666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min-width : 992px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70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8281" y="2647666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min-width : 992px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709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8281" y="2647666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min-width : 992px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56765" y="3678587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Hover, transition : transform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49709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8281" y="2647666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min-width : 992px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70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8281" y="2647666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min-width : 992px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83755" y="3195935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Opacity : 0</a:t>
            </a:r>
          </a:p>
          <a:p>
            <a:r>
              <a:rPr lang="en-US" smtClean="0"/>
              <a:t>Transition : opacity 4s</a:t>
            </a:r>
          </a:p>
          <a:p>
            <a:r>
              <a:rPr lang="en-US" smtClean="0"/>
              <a:t>Sau 4s  sẽ ẩn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9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659" y="-28090"/>
            <a:ext cx="12771031" cy="717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709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89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9" cy="685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062114" y="3167385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smtClean="0"/>
              <a:t>con ở vị trí giữa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9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841" y="-1"/>
            <a:ext cx="13009563" cy="7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44251" y="4586753"/>
            <a:ext cx="36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hover : 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353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00730" cy="680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47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830" y="-1"/>
            <a:ext cx="12320784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19869" y="2565779"/>
            <a:ext cx="345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min –width : 576 px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535" y="0"/>
            <a:ext cx="12287535" cy="690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74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899" y="-144464"/>
            <a:ext cx="12610532" cy="700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65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955" y="-144463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73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734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4014</TotalTime>
  <Words>54</Words>
  <Application>Microsoft Office PowerPoint</Application>
  <PresentationFormat>Custom</PresentationFormat>
  <Paragraphs>75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nghiepuit</dc:creator>
  <cp:lastModifiedBy>PC</cp:lastModifiedBy>
  <cp:revision>653</cp:revision>
  <dcterms:created xsi:type="dcterms:W3CDTF">2017-09-09T18:26:17Z</dcterms:created>
  <dcterms:modified xsi:type="dcterms:W3CDTF">2019-10-04T08:22:18Z</dcterms:modified>
</cp:coreProperties>
</file>